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70" r:id="rId3"/>
    <p:sldId id="273" r:id="rId4"/>
    <p:sldId id="274" r:id="rId5"/>
    <p:sldId id="275" r:id="rId6"/>
    <p:sldId id="269" r:id="rId7"/>
    <p:sldId id="258" r:id="rId8"/>
    <p:sldId id="284" r:id="rId9"/>
    <p:sldId id="283" r:id="rId10"/>
    <p:sldId id="279" r:id="rId11"/>
    <p:sldId id="286" r:id="rId12"/>
    <p:sldId id="285" r:id="rId13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24" autoAdjust="0"/>
    <p:restoredTop sz="94660"/>
  </p:normalViewPr>
  <p:slideViewPr>
    <p:cSldViewPr>
      <p:cViewPr varScale="1">
        <p:scale>
          <a:sx n="65" d="100"/>
          <a:sy n="65" d="100"/>
        </p:scale>
        <p:origin x="4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5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285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D526C464-B4AF-45C7-A892-8E81B7F90CEA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7"/>
            <a:ext cx="2971800" cy="497285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9446677"/>
            <a:ext cx="2971800" cy="497285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56E45ABE-8C9D-43F3-B000-9CB7B2C05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91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84DE042-F750-4953-99E7-056899CC2BA2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0E959D-A720-41B6-951E-0AB89E7143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E042-F750-4953-99E7-056899CC2BA2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59D-A720-41B6-951E-0AB89E7143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E042-F750-4953-99E7-056899CC2BA2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59D-A720-41B6-951E-0AB89E7143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E042-F750-4953-99E7-056899CC2BA2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59D-A720-41B6-951E-0AB89E71436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E042-F750-4953-99E7-056899CC2BA2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59D-A720-41B6-951E-0AB89E71436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E042-F750-4953-99E7-056899CC2BA2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59D-A720-41B6-951E-0AB89E71436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E042-F750-4953-99E7-056899CC2BA2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59D-A720-41B6-951E-0AB89E71436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E042-F750-4953-99E7-056899CC2BA2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59D-A720-41B6-951E-0AB89E71436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E042-F750-4953-99E7-056899CC2BA2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59D-A720-41B6-951E-0AB89E7143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84DE042-F750-4953-99E7-056899CC2BA2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59D-A720-41B6-951E-0AB89E71436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84DE042-F750-4953-99E7-056899CC2BA2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0E959D-A720-41B6-951E-0AB89E71436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84DE042-F750-4953-99E7-056899CC2BA2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D0E959D-A720-41B6-951E-0AB89E71436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290053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6000" dirty="0"/>
              <a:t>WSSA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Legacy Leaders  </a:t>
            </a:r>
            <a:r>
              <a:rPr lang="en-GB" dirty="0" smtClean="0"/>
              <a:t>2019/20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>12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</a:t>
            </a:r>
            <a:r>
              <a:rPr lang="en-GB" sz="3600" dirty="0"/>
              <a:t>September </a:t>
            </a:r>
            <a:r>
              <a:rPr lang="en-GB" sz="3600" dirty="0" smtClean="0"/>
              <a:t>2019   </a:t>
            </a:r>
            <a:r>
              <a:rPr lang="en-GB" sz="3600" dirty="0"/>
              <a:t>4pm -5.30pm </a:t>
            </a:r>
            <a:br>
              <a:rPr lang="en-GB" sz="3600" dirty="0"/>
            </a:br>
            <a:r>
              <a:rPr lang="en-GB" sz="3600" dirty="0" err="1"/>
              <a:t>Chesswood</a:t>
            </a:r>
            <a:r>
              <a:rPr lang="en-GB" sz="3600" dirty="0"/>
              <a:t> Junior School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  </a:t>
            </a:r>
          </a:p>
        </p:txBody>
      </p:sp>
      <p:pic>
        <p:nvPicPr>
          <p:cNvPr id="5" name="Picture 4" descr="WSSA-Logo-WE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0001" r="12500" b="17500"/>
          <a:stretch>
            <a:fillRect/>
          </a:stretch>
        </p:blipFill>
        <p:spPr bwMode="auto">
          <a:xfrm>
            <a:off x="467544" y="332656"/>
            <a:ext cx="1224136" cy="122413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A6305C-CD6B-476E-9B13-97B9952AED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332656"/>
            <a:ext cx="2400267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68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Playground Games /activities 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1844824"/>
            <a:ext cx="79312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Rock, paper, scissors</a:t>
            </a:r>
          </a:p>
          <a:p>
            <a:endParaRPr lang="en-GB" sz="2400" dirty="0"/>
          </a:p>
          <a:p>
            <a:r>
              <a:rPr lang="en-GB" sz="2400" dirty="0"/>
              <a:t>Circle Tag</a:t>
            </a:r>
          </a:p>
          <a:p>
            <a:endParaRPr lang="en-GB" sz="2400" dirty="0"/>
          </a:p>
          <a:p>
            <a:r>
              <a:rPr lang="en-GB" sz="2400" dirty="0"/>
              <a:t>Passing the hoop around the circle </a:t>
            </a:r>
          </a:p>
          <a:p>
            <a:endParaRPr lang="en-GB" sz="2400" dirty="0"/>
          </a:p>
          <a:p>
            <a:r>
              <a:rPr lang="en-GB" sz="2400" dirty="0"/>
              <a:t>Beat the ball </a:t>
            </a:r>
          </a:p>
          <a:p>
            <a:endParaRPr lang="en-GB" sz="2400" dirty="0"/>
          </a:p>
          <a:p>
            <a:r>
              <a:rPr lang="en-GB" sz="2400" dirty="0"/>
              <a:t>Under and Over </a:t>
            </a:r>
          </a:p>
          <a:p>
            <a:endParaRPr lang="en-GB" sz="2400" dirty="0"/>
          </a:p>
          <a:p>
            <a:r>
              <a:rPr lang="en-GB" sz="2400" dirty="0"/>
              <a:t>French Cricket </a:t>
            </a:r>
          </a:p>
        </p:txBody>
      </p:sp>
    </p:spTree>
    <p:extLst>
      <p:ext uri="{BB962C8B-B14F-4D97-AF65-F5344CB8AC3E}">
        <p14:creationId xmlns:p14="http://schemas.microsoft.com/office/powerpoint/2010/main" val="3260888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374787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GB" sz="2800" dirty="0"/>
          </a:p>
          <a:p>
            <a:pPr marL="109728" indent="0">
              <a:buNone/>
            </a:pPr>
            <a:r>
              <a:rPr lang="en-GB" sz="2800" dirty="0"/>
              <a:t>Talk to your teachers about setting up some playground games/activities/personal best challenges in your school.</a:t>
            </a:r>
          </a:p>
          <a:p>
            <a:pPr marL="109728" indent="0">
              <a:buNone/>
            </a:pPr>
            <a:endParaRPr lang="en-GB" sz="2800" dirty="0"/>
          </a:p>
          <a:p>
            <a:pPr marL="109728" indent="0">
              <a:buNone/>
            </a:pPr>
            <a:r>
              <a:rPr lang="en-GB" sz="2800" dirty="0"/>
              <a:t>Take some photographs of these activities and bring them to the next Legacy Leaders session on the </a:t>
            </a:r>
            <a:r>
              <a:rPr lang="en-GB" sz="2800" dirty="0" smtClean="0"/>
              <a:t>7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November </a:t>
            </a:r>
            <a:endParaRPr lang="en-GB" sz="2800" dirty="0"/>
          </a:p>
          <a:p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next ?</a:t>
            </a:r>
          </a:p>
        </p:txBody>
      </p:sp>
      <p:pic>
        <p:nvPicPr>
          <p:cNvPr id="4" name="Picture 3" descr="ichildren running.jpg">
            <a:extLst>
              <a:ext uri="{FF2B5EF4-FFF2-40B4-BE49-F238E27FC236}">
                <a16:creationId xmlns:a16="http://schemas.microsoft.com/office/drawing/2014/main" id="{BB1FEAC6-0204-428E-B7DC-BE28EF8CBB1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4208" y="5517232"/>
            <a:ext cx="2308473" cy="936104"/>
          </a:xfrm>
          <a:prstGeom prst="rect">
            <a:avLst/>
          </a:prstGeom>
        </p:spPr>
      </p:pic>
      <p:pic>
        <p:nvPicPr>
          <p:cNvPr id="5" name="Picture 4" descr="WSSA-Logo-WEB">
            <a:extLst>
              <a:ext uri="{FF2B5EF4-FFF2-40B4-BE49-F238E27FC236}">
                <a16:creationId xmlns:a16="http://schemas.microsoft.com/office/drawing/2014/main" id="{C67B33E9-EFFA-43DA-8757-A5B99FDA52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0001" r="12500" b="17500"/>
          <a:stretch>
            <a:fillRect/>
          </a:stretch>
        </p:blipFill>
        <p:spPr bwMode="auto">
          <a:xfrm>
            <a:off x="7524328" y="116632"/>
            <a:ext cx="1152128" cy="130100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35765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BB5301-5257-46C6-A128-444FACEF8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Finally …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CC48204-3985-4099-8B1D-674209F21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      Enjoy being a 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6C80364-1856-465C-80FA-AD35C136E2C0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GB" dirty="0"/>
              <a:t>Legacy Leader!!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E7114E-3E1F-4584-A3E6-FD3BEC60385A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GB" sz="5400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F7E3031-31E3-420C-A513-376E1F3D6F4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WSSA-Logo-WEB">
            <a:extLst>
              <a:ext uri="{FF2B5EF4-FFF2-40B4-BE49-F238E27FC236}">
                <a16:creationId xmlns:a16="http://schemas.microsoft.com/office/drawing/2014/main" id="{2EAD1DA0-6038-4101-B46E-175FDAF100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0001" r="12500" b="17500"/>
          <a:stretch>
            <a:fillRect/>
          </a:stretch>
        </p:blipFill>
        <p:spPr bwMode="auto">
          <a:xfrm>
            <a:off x="7236296" y="116632"/>
            <a:ext cx="1440160" cy="122413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5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0007AA54-8AFC-4B09-9011-67146A039E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2" y="2060848"/>
            <a:ext cx="1440160" cy="1919013"/>
          </a:xfrm>
          <a:prstGeom prst="rect">
            <a:avLst/>
          </a:prstGeom>
        </p:spPr>
      </p:pic>
      <p:pic>
        <p:nvPicPr>
          <p:cNvPr id="8" name="Picture 7" descr="A young boy standing in a room&#10;&#10;Description generated with high confidence">
            <a:extLst>
              <a:ext uri="{FF2B5EF4-FFF2-40B4-BE49-F238E27FC236}">
                <a16:creationId xmlns:a16="http://schemas.microsoft.com/office/drawing/2014/main" id="{869A9B2A-2526-4719-800A-3E85AF3CE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13" y="1471943"/>
            <a:ext cx="3773495" cy="3397217"/>
          </a:xfrm>
          <a:prstGeom prst="rect">
            <a:avLst/>
          </a:prstGeom>
        </p:spPr>
      </p:pic>
      <p:pic>
        <p:nvPicPr>
          <p:cNvPr id="10" name="Picture 9" descr="A group of people watching a football ball on a field&#10;&#10;Description generated with very high confidence">
            <a:extLst>
              <a:ext uri="{FF2B5EF4-FFF2-40B4-BE49-F238E27FC236}">
                <a16:creationId xmlns:a16="http://schemas.microsoft.com/office/drawing/2014/main" id="{BA071476-2A07-4CB3-BA50-413EC7ACC5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497186"/>
            <a:ext cx="4031431" cy="337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00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To share ideas to help encourage those who are less active to participate in PE and sport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To improve your Leadership skills so you have the confidence and knowledge to lead competitions and festivals in your own school.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are you here ? </a:t>
            </a:r>
          </a:p>
        </p:txBody>
      </p:sp>
    </p:spTree>
    <p:extLst>
      <p:ext uri="{BB962C8B-B14F-4D97-AF65-F5344CB8AC3E}">
        <p14:creationId xmlns:p14="http://schemas.microsoft.com/office/powerpoint/2010/main" val="50827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7BDD-71FF-47F8-842A-A61F7EFA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Activities you can help with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D2BCD-2EB5-47C8-9149-41378E8FE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 Farah Fun Run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569DA-3F89-446A-AAA0-6B9107338641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Year 1/2  Indoor athletics 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044FAA7-BF56-4397-955E-0651059EAC7F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4040188" cy="3240360"/>
          </a:xfr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3900307-D069-46C8-A4C8-C020FF64974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99517"/>
            <a:ext cx="4041775" cy="3031978"/>
          </a:xfrm>
        </p:spPr>
      </p:pic>
    </p:spTree>
    <p:extLst>
      <p:ext uri="{BB962C8B-B14F-4D97-AF65-F5344CB8AC3E}">
        <p14:creationId xmlns:p14="http://schemas.microsoft.com/office/powerpoint/2010/main" val="35993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3E490-D832-4D1F-9192-CFB3F5B57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some more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0E686-36A2-4D36-A082-165559A1D5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KS 2 Boccia competition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E1289-B043-4D65-AEF2-ECC1BB1E7A43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GB" dirty="0"/>
              <a:t>New Age </a:t>
            </a:r>
            <a:r>
              <a:rPr lang="en-GB" dirty="0" err="1"/>
              <a:t>Kurling</a:t>
            </a:r>
            <a:r>
              <a:rPr lang="en-GB" dirty="0"/>
              <a:t> 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C6351520-7CC5-4FF1-83C3-C68DF214DD4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4040188" cy="3312368"/>
          </a:xfr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C1C1B38-729E-472B-80B7-C32A4D6DAFA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44824"/>
            <a:ext cx="4173140" cy="3312368"/>
          </a:xfrm>
        </p:spPr>
      </p:pic>
    </p:spTree>
    <p:extLst>
      <p:ext uri="{BB962C8B-B14F-4D97-AF65-F5344CB8AC3E}">
        <p14:creationId xmlns:p14="http://schemas.microsoft.com/office/powerpoint/2010/main" val="134356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F3F65-0697-425F-9A5D-94FBF17AF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Year 2 Legacy Games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95BC1-4900-4E0F-9B03-A0FF460FE80D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Inter House Cross Country</a:t>
            </a:r>
          </a:p>
        </p:txBody>
      </p:sp>
      <p:pic>
        <p:nvPicPr>
          <p:cNvPr id="9" name="Content Placeholder 8" descr="A group of young people playing football on a field&#10;&#10;Description generated with very high confidence">
            <a:extLst>
              <a:ext uri="{FF2B5EF4-FFF2-40B4-BE49-F238E27FC236}">
                <a16:creationId xmlns:a16="http://schemas.microsoft.com/office/drawing/2014/main" id="{823BB86B-5FD4-4C08-A028-DEA85316EBC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2" y="387687"/>
            <a:ext cx="3335023" cy="4998702"/>
          </a:xfrm>
        </p:spPr>
      </p:pic>
      <p:pic>
        <p:nvPicPr>
          <p:cNvPr id="7" name="Content Placeholder 6" descr="Displaying Legacy Leaders 6.jpg">
            <a:extLst>
              <a:ext uri="{FF2B5EF4-FFF2-40B4-BE49-F238E27FC236}">
                <a16:creationId xmlns:a16="http://schemas.microsoft.com/office/drawing/2014/main" id="{C4FD10C9-CCBD-49CD-984E-6079ADF1EF3B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2771241" cy="4837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1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5260040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pPr marL="109728" indent="0">
              <a:buNone/>
            </a:pPr>
            <a:r>
              <a:rPr lang="en-GB" dirty="0"/>
              <a:t>You  will be invited to </a:t>
            </a:r>
            <a:r>
              <a:rPr lang="en-GB" dirty="0" smtClean="0"/>
              <a:t>attend </a:t>
            </a:r>
            <a:r>
              <a:rPr lang="en-GB" dirty="0"/>
              <a:t>sessions during the year </a:t>
            </a:r>
            <a:r>
              <a:rPr lang="en-GB" dirty="0" smtClean="0"/>
              <a:t>on:  </a:t>
            </a:r>
          </a:p>
          <a:p>
            <a:pPr marL="109728" indent="0">
              <a:buNone/>
            </a:pPr>
            <a:r>
              <a:rPr lang="en-US" sz="2000" dirty="0"/>
              <a:t>12th September – Team Building and </a:t>
            </a:r>
            <a:r>
              <a:rPr lang="en-US" sz="2000" dirty="0" smtClean="0"/>
              <a:t>Raising Activity levels</a:t>
            </a:r>
            <a:endParaRPr lang="en-US" sz="2000" dirty="0" smtClean="0"/>
          </a:p>
          <a:p>
            <a:pPr marL="109728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7th November – Competition </a:t>
            </a:r>
            <a:r>
              <a:rPr lang="en-US" sz="2000" dirty="0" err="1" smtClean="0"/>
              <a:t>organisation</a:t>
            </a:r>
            <a:endParaRPr lang="en-US" sz="2000" dirty="0" smtClean="0"/>
          </a:p>
          <a:p>
            <a:pPr marL="109728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5th December  – Planning and </a:t>
            </a:r>
            <a:r>
              <a:rPr lang="en-US" sz="2000" dirty="0" err="1"/>
              <a:t>organising</a:t>
            </a:r>
            <a:r>
              <a:rPr lang="en-US" sz="2000" dirty="0"/>
              <a:t> a </a:t>
            </a:r>
            <a:r>
              <a:rPr lang="en-US" sz="2000" dirty="0" smtClean="0"/>
              <a:t>KS1 Multi –skills Festival </a:t>
            </a:r>
          </a:p>
          <a:p>
            <a:pPr marL="109728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12th December – Delivering </a:t>
            </a:r>
            <a:r>
              <a:rPr lang="en-US" sz="2000" dirty="0" smtClean="0"/>
              <a:t>Multi -skills Ks 1Festival </a:t>
            </a:r>
            <a:r>
              <a:rPr lang="en-US" sz="1800" dirty="0" smtClean="0"/>
              <a:t>venue </a:t>
            </a:r>
            <a:r>
              <a:rPr lang="en-US" sz="1800" dirty="0" err="1"/>
              <a:t>tbc’d</a:t>
            </a:r>
            <a:r>
              <a:rPr lang="en-US" sz="1800" dirty="0" smtClean="0"/>
              <a:t>)</a:t>
            </a:r>
          </a:p>
          <a:p>
            <a:pPr marL="109728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12th March – Inclusion </a:t>
            </a:r>
            <a:r>
              <a:rPr lang="en-US" sz="2000" dirty="0" smtClean="0"/>
              <a:t>activities</a:t>
            </a:r>
          </a:p>
          <a:p>
            <a:pPr marL="109728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2nd April -  Delivering a KS1 inclusion festival (venue </a:t>
            </a:r>
            <a:r>
              <a:rPr lang="en-US" sz="2000" dirty="0" err="1"/>
              <a:t>tbc’d</a:t>
            </a:r>
            <a:r>
              <a:rPr lang="en-US" sz="2000" dirty="0"/>
              <a:t>) 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/>
              <a:t>Overall Plan </a:t>
            </a:r>
          </a:p>
        </p:txBody>
      </p:sp>
      <p:pic>
        <p:nvPicPr>
          <p:cNvPr id="5" name="Picture 4" descr="WSSA-Logo-WEB">
            <a:extLst>
              <a:ext uri="{FF2B5EF4-FFF2-40B4-BE49-F238E27FC236}">
                <a16:creationId xmlns:a16="http://schemas.microsoft.com/office/drawing/2014/main" id="{EA193635-BAAE-4E71-9175-B891C420091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0001" r="12500" b="17500"/>
          <a:stretch>
            <a:fillRect/>
          </a:stretch>
        </p:blipFill>
        <p:spPr bwMode="auto">
          <a:xfrm>
            <a:off x="7236296" y="116632"/>
            <a:ext cx="1440160" cy="122413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10399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Get to know other Legacy Leaders by completing Team challenges </a:t>
            </a:r>
          </a:p>
          <a:p>
            <a:endParaRPr lang="en-GB" dirty="0"/>
          </a:p>
          <a:p>
            <a:r>
              <a:rPr lang="en-GB" dirty="0"/>
              <a:t>Take leadership opportunities within your group and as part of the Legacy Team</a:t>
            </a:r>
          </a:p>
          <a:p>
            <a:endParaRPr lang="en-GB" dirty="0"/>
          </a:p>
          <a:p>
            <a:r>
              <a:rPr lang="en-GB" dirty="0"/>
              <a:t>Discuss different ways of </a:t>
            </a:r>
            <a:r>
              <a:rPr lang="en-GB" b="1" dirty="0"/>
              <a:t>raising participation </a:t>
            </a:r>
            <a:r>
              <a:rPr lang="en-GB" dirty="0"/>
              <a:t>in your school </a:t>
            </a:r>
          </a:p>
          <a:p>
            <a:endParaRPr lang="en-GB" dirty="0"/>
          </a:p>
          <a:p>
            <a:r>
              <a:rPr lang="en-GB" dirty="0"/>
              <a:t>Gain enough knowledge and confidence to improve participation in your own school.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6856" y="620688"/>
            <a:ext cx="8229600" cy="1143000"/>
          </a:xfrm>
        </p:spPr>
        <p:txBody>
          <a:bodyPr/>
          <a:lstStyle/>
          <a:p>
            <a:r>
              <a:rPr lang="en-GB" dirty="0"/>
              <a:t>Today  </a:t>
            </a:r>
          </a:p>
        </p:txBody>
      </p:sp>
      <p:pic>
        <p:nvPicPr>
          <p:cNvPr id="4" name="Picture 3" descr="WSSA-Logo-WE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0001" r="12500" b="17500"/>
          <a:stretch>
            <a:fillRect/>
          </a:stretch>
        </p:blipFill>
        <p:spPr bwMode="auto">
          <a:xfrm>
            <a:off x="7236296" y="116632"/>
            <a:ext cx="1440160" cy="122413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41524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786F29-8F7D-4E98-BE62-ED9CB18C7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en-GB" dirty="0"/>
              <a:t> </a:t>
            </a:r>
            <a:r>
              <a:rPr lang="en-GB" sz="4000" dirty="0"/>
              <a:t>Bench</a:t>
            </a:r>
          </a:p>
          <a:p>
            <a:pPr marL="109728" indent="0" algn="ctr">
              <a:buNone/>
            </a:pPr>
            <a:endParaRPr lang="en-GB" sz="4000" dirty="0"/>
          </a:p>
          <a:p>
            <a:pPr marL="109728" indent="0" algn="ctr">
              <a:buNone/>
            </a:pPr>
            <a:r>
              <a:rPr lang="en-GB" sz="4000" dirty="0"/>
              <a:t> Blanket</a:t>
            </a:r>
          </a:p>
          <a:p>
            <a:pPr marL="109728" indent="0" algn="ctr">
              <a:buNone/>
            </a:pPr>
            <a:endParaRPr lang="en-GB" sz="4000" dirty="0"/>
          </a:p>
          <a:p>
            <a:pPr marL="109728" indent="0" algn="ctr">
              <a:buNone/>
            </a:pPr>
            <a:r>
              <a:rPr lang="en-GB" sz="4000" dirty="0"/>
              <a:t> Bucket </a:t>
            </a:r>
          </a:p>
          <a:p>
            <a:pPr marL="109728" indent="0" algn="ctr">
              <a:buNone/>
            </a:pPr>
            <a:endParaRPr lang="en-GB" sz="4000" dirty="0"/>
          </a:p>
          <a:p>
            <a:pPr marL="109728" indent="0" algn="ctr">
              <a:buNone/>
            </a:pPr>
            <a:r>
              <a:rPr lang="en-GB" sz="4000" dirty="0"/>
              <a:t>Hoops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0071C6-EE97-490B-9754-EC79BE909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        </a:t>
            </a:r>
            <a:br>
              <a:rPr lang="en-GB" dirty="0"/>
            </a:br>
            <a:r>
              <a:rPr lang="en-GB" dirty="0"/>
              <a:t>  Team building challenges!! </a:t>
            </a:r>
          </a:p>
        </p:txBody>
      </p:sp>
      <p:pic>
        <p:nvPicPr>
          <p:cNvPr id="4" name="Picture 3" descr="WSSA-Logo-WEB">
            <a:extLst>
              <a:ext uri="{FF2B5EF4-FFF2-40B4-BE49-F238E27FC236}">
                <a16:creationId xmlns:a16="http://schemas.microsoft.com/office/drawing/2014/main" id="{F86F9742-9360-4F4F-9BEF-22C21807D26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0001" r="12500" b="17500"/>
          <a:stretch>
            <a:fillRect/>
          </a:stretch>
        </p:blipFill>
        <p:spPr bwMode="auto">
          <a:xfrm>
            <a:off x="7236296" y="116632"/>
            <a:ext cx="1440160" cy="122413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05648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Discuss in your groups how you could  </a:t>
            </a:r>
          </a:p>
          <a:p>
            <a:endParaRPr lang="en-GB" dirty="0"/>
          </a:p>
          <a:p>
            <a:r>
              <a:rPr lang="en-GB" dirty="0"/>
              <a:t>raise participation</a:t>
            </a:r>
          </a:p>
          <a:p>
            <a:r>
              <a:rPr lang="en-GB" dirty="0"/>
              <a:t>increase physical activity</a:t>
            </a:r>
          </a:p>
          <a:p>
            <a:r>
              <a:rPr lang="en-GB" dirty="0"/>
              <a:t>beat your personal best </a:t>
            </a:r>
          </a:p>
          <a:p>
            <a:endParaRPr lang="en-GB" dirty="0"/>
          </a:p>
          <a:p>
            <a:pPr marL="109728" indent="0">
              <a:buNone/>
            </a:pPr>
            <a:r>
              <a:rPr lang="en-GB" dirty="0"/>
              <a:t>                     in school ?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Raising </a:t>
            </a:r>
            <a:r>
              <a:rPr lang="en-GB" dirty="0" smtClean="0"/>
              <a:t>Activity Levels</a:t>
            </a:r>
            <a:r>
              <a:rPr lang="en-GB" dirty="0" smtClean="0"/>
              <a:t> </a:t>
            </a:r>
            <a:r>
              <a:rPr lang="en-GB" dirty="0"/>
              <a:t>and beating your personal best.   </a:t>
            </a:r>
          </a:p>
        </p:txBody>
      </p:sp>
      <p:pic>
        <p:nvPicPr>
          <p:cNvPr id="4" name="Picture 3" descr="ichildren running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6136" y="4869160"/>
            <a:ext cx="2956545" cy="1584176"/>
          </a:xfrm>
          <a:prstGeom prst="rect">
            <a:avLst/>
          </a:prstGeom>
        </p:spPr>
      </p:pic>
      <p:pic>
        <p:nvPicPr>
          <p:cNvPr id="5" name="Picture 4" descr="WSSA-Logo-WEB">
            <a:extLst>
              <a:ext uri="{FF2B5EF4-FFF2-40B4-BE49-F238E27FC236}">
                <a16:creationId xmlns:a16="http://schemas.microsoft.com/office/drawing/2014/main" id="{5D25E501-E6E3-4D95-B1DC-EFD6B224E51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0001" r="12500" b="17500"/>
          <a:stretch>
            <a:fillRect/>
          </a:stretch>
        </p:blipFill>
        <p:spPr bwMode="auto">
          <a:xfrm>
            <a:off x="7312521" y="1628800"/>
            <a:ext cx="1440160" cy="122413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30828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347</TotalTime>
  <Words>255</Words>
  <Application>Microsoft Office PowerPoint</Application>
  <PresentationFormat>On-screen Show (4:3)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Lucida Sans Unicode</vt:lpstr>
      <vt:lpstr>Verdana</vt:lpstr>
      <vt:lpstr>Wingdings 2</vt:lpstr>
      <vt:lpstr>Wingdings 3</vt:lpstr>
      <vt:lpstr>Concourse</vt:lpstr>
      <vt:lpstr>         WSSA Legacy Leaders  2019/20   12th September 2019   4pm -5.30pm  Chesswood Junior School    </vt:lpstr>
      <vt:lpstr>Why are you here ? </vt:lpstr>
      <vt:lpstr>Activities you can help with</vt:lpstr>
      <vt:lpstr>And some more …</vt:lpstr>
      <vt:lpstr>PowerPoint Presentation</vt:lpstr>
      <vt:lpstr>Overall Plan </vt:lpstr>
      <vt:lpstr>Today  </vt:lpstr>
      <vt:lpstr>           Team building challenges!! </vt:lpstr>
      <vt:lpstr>Raising Activity Levels and beating your personal best.   </vt:lpstr>
      <vt:lpstr>Playground Games /activities  </vt:lpstr>
      <vt:lpstr>What next ?</vt:lpstr>
      <vt:lpstr>Finally …</vt:lpstr>
    </vt:vector>
  </TitlesOfParts>
  <Company>Worthing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WSSA Leadership Academy 2013-2014</dc:title>
  <dc:creator>Groves, Alison</dc:creator>
  <cp:lastModifiedBy>Ali Groves</cp:lastModifiedBy>
  <cp:revision>39</cp:revision>
  <cp:lastPrinted>2018-09-12T14:47:50Z</cp:lastPrinted>
  <dcterms:created xsi:type="dcterms:W3CDTF">2013-11-07T13:25:31Z</dcterms:created>
  <dcterms:modified xsi:type="dcterms:W3CDTF">2019-09-10T08:20:06Z</dcterms:modified>
</cp:coreProperties>
</file>