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0" r:id="rId4"/>
    <p:sldId id="259" r:id="rId5"/>
    <p:sldId id="258" r:id="rId6"/>
    <p:sldId id="263" r:id="rId7"/>
    <p:sldId id="268" r:id="rId8"/>
    <p:sldId id="266" r:id="rId9"/>
    <p:sldId id="269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4DE042-F750-4953-99E7-056899CC2BA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0E959D-A720-41B6-951E-0AB89E714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18856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WSSA</a:t>
            </a:r>
            <a:br>
              <a:rPr lang="en-GB" dirty="0" smtClean="0"/>
            </a:br>
            <a:r>
              <a:rPr lang="en-GB" sz="6000" dirty="0" smtClean="0"/>
              <a:t>Mini  Leaders 2015</a:t>
            </a:r>
            <a:br>
              <a:rPr lang="en-GB" sz="6000" dirty="0" smtClean="0"/>
            </a:br>
            <a:r>
              <a:rPr lang="en-GB" sz="4000" dirty="0" smtClean="0"/>
              <a:t>16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April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West Park First and Middle School </a:t>
            </a:r>
            <a:br>
              <a:rPr lang="en-GB" sz="3600" dirty="0" smtClean="0"/>
            </a:br>
            <a:r>
              <a:rPr lang="en-GB" sz="3600" dirty="0" smtClean="0"/>
              <a:t>  </a:t>
            </a:r>
            <a:endParaRPr lang="en-GB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437783"/>
            <a:ext cx="1080120" cy="868955"/>
          </a:xfrm>
          <a:prstGeom prst="rect">
            <a:avLst/>
          </a:prstGeom>
        </p:spPr>
      </p:pic>
      <p:pic>
        <p:nvPicPr>
          <p:cNvPr id="5" name="Picture 4" descr="WSSA-Logo-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467544" y="332656"/>
            <a:ext cx="1224136" cy="1224136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16868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5632" y="1916832"/>
            <a:ext cx="8229600" cy="3315824"/>
          </a:xfrm>
        </p:spPr>
        <p:txBody>
          <a:bodyPr/>
          <a:lstStyle/>
          <a:p>
            <a:r>
              <a:rPr lang="en-GB" dirty="0" smtClean="0"/>
              <a:t>Tell your teachers what you’ve done today</a:t>
            </a:r>
          </a:p>
          <a:p>
            <a:endParaRPr lang="en-GB" dirty="0" smtClean="0"/>
          </a:p>
          <a:p>
            <a:r>
              <a:rPr lang="en-GB" dirty="0" smtClean="0"/>
              <a:t>Carry on playing the games and challenges (Use some of your own games if you like) </a:t>
            </a:r>
          </a:p>
          <a:p>
            <a:endParaRPr lang="en-GB" dirty="0"/>
          </a:p>
          <a:p>
            <a:r>
              <a:rPr lang="en-GB" dirty="0" smtClean="0"/>
              <a:t>Set up your own School Sports Crew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 ? </a:t>
            </a:r>
            <a:endParaRPr lang="en-GB" dirty="0"/>
          </a:p>
        </p:txBody>
      </p:sp>
      <p:pic>
        <p:nvPicPr>
          <p:cNvPr id="4" name="Picture 3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524328" y="260648"/>
            <a:ext cx="1224136" cy="11521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Content Placeholder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21044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2484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sz="3200" dirty="0" smtClean="0"/>
              <a:t>Review playground games.</a:t>
            </a:r>
          </a:p>
          <a:p>
            <a:pPr marL="109728" indent="0">
              <a:buNone/>
            </a:pPr>
            <a:endParaRPr lang="en-GB" sz="3200" dirty="0" smtClean="0"/>
          </a:p>
          <a:p>
            <a:pPr marL="109728" indent="0">
              <a:buNone/>
            </a:pPr>
            <a:r>
              <a:rPr lang="en-GB" sz="3200" dirty="0" smtClean="0"/>
              <a:t>Work </a:t>
            </a:r>
            <a:r>
              <a:rPr lang="en-GB" sz="3200" dirty="0"/>
              <a:t>with other Mini Leaders </a:t>
            </a:r>
            <a:r>
              <a:rPr lang="en-GB" sz="3200" dirty="0" smtClean="0"/>
              <a:t>to create your own playground games </a:t>
            </a:r>
          </a:p>
          <a:p>
            <a:pPr marL="109728" indent="0">
              <a:buNone/>
            </a:pPr>
            <a:endParaRPr lang="en-GB" sz="3200" dirty="0" smtClean="0"/>
          </a:p>
          <a:p>
            <a:pPr marL="109728" indent="0">
              <a:buNone/>
            </a:pPr>
            <a:r>
              <a:rPr lang="en-GB" sz="3200" dirty="0" smtClean="0"/>
              <a:t>Teach your playground games to others </a:t>
            </a:r>
          </a:p>
          <a:p>
            <a:pPr marL="109728" indent="0">
              <a:buNone/>
            </a:pPr>
            <a:endParaRPr lang="en-GB" sz="3200" dirty="0" smtClean="0"/>
          </a:p>
          <a:p>
            <a:pPr marL="109728" indent="0">
              <a:buNone/>
            </a:pPr>
            <a:r>
              <a:rPr lang="en-GB" sz="3200" dirty="0" smtClean="0"/>
              <a:t>Learn about Sports crews 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694" y="404664"/>
            <a:ext cx="8229600" cy="1143000"/>
          </a:xfrm>
        </p:spPr>
        <p:txBody>
          <a:bodyPr/>
          <a:lstStyle/>
          <a:p>
            <a:r>
              <a:rPr lang="en-GB" dirty="0" smtClean="0"/>
              <a:t>                      Aims </a:t>
            </a:r>
            <a:endParaRPr lang="en-GB" dirty="0"/>
          </a:p>
        </p:txBody>
      </p:sp>
      <p:pic>
        <p:nvPicPr>
          <p:cNvPr id="4" name="Picture 3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236296" y="116632"/>
            <a:ext cx="1440160" cy="122413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Content Placeholder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21044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4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273976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Rock Paper Scissors</a:t>
            </a:r>
          </a:p>
          <a:p>
            <a:r>
              <a:rPr lang="en-GB" sz="4400" dirty="0" smtClean="0"/>
              <a:t>Circle Tag </a:t>
            </a:r>
          </a:p>
          <a:p>
            <a:r>
              <a:rPr lang="en-GB" sz="4400" dirty="0" smtClean="0"/>
              <a:t>Lumps </a:t>
            </a:r>
            <a:endParaRPr lang="en-GB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GB" dirty="0" smtClean="0"/>
              <a:t>Review of some of the games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171808"/>
          </a:xfrm>
        </p:spPr>
        <p:txBody>
          <a:bodyPr/>
          <a:lstStyle/>
          <a:p>
            <a:r>
              <a:rPr lang="en-GB" dirty="0" smtClean="0"/>
              <a:t>Tell your group how you taught your playground games and challenges in school.</a:t>
            </a:r>
          </a:p>
          <a:p>
            <a:endParaRPr lang="en-GB" dirty="0" smtClean="0"/>
          </a:p>
          <a:p>
            <a:r>
              <a:rPr lang="en-GB" dirty="0" smtClean="0"/>
              <a:t>What would you give yourself a Star for ? </a:t>
            </a:r>
          </a:p>
          <a:p>
            <a:endParaRPr lang="en-GB" dirty="0"/>
          </a:p>
          <a:p>
            <a:r>
              <a:rPr lang="en-GB" dirty="0" smtClean="0"/>
              <a:t>Even better if ....... 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Playground Games and Challenges  </a:t>
            </a:r>
            <a:endParaRPr lang="en-GB" sz="3200" dirty="0"/>
          </a:p>
        </p:txBody>
      </p:sp>
      <p:pic>
        <p:nvPicPr>
          <p:cNvPr id="4" name="Picture 3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524328" y="260648"/>
            <a:ext cx="1224136" cy="11521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Content Placeholder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21044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1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600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3960440"/>
          </a:xfrm>
        </p:spPr>
        <p:txBody>
          <a:bodyPr>
            <a:normAutofit/>
          </a:bodyPr>
          <a:lstStyle/>
          <a:p>
            <a:r>
              <a:rPr lang="en-GB" dirty="0" smtClean="0"/>
              <a:t>What makes a good playground game 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Try and find 3 points  </a:t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308304" y="404664"/>
            <a:ext cx="1440160" cy="122413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Content Placeholder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21044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2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en-GB" dirty="0" smtClean="0"/>
              <a:t>You will be given different equipment (playing cards!!) </a:t>
            </a:r>
          </a:p>
          <a:p>
            <a:endParaRPr lang="en-GB" dirty="0" smtClean="0"/>
          </a:p>
          <a:p>
            <a:r>
              <a:rPr lang="en-GB" dirty="0" smtClean="0"/>
              <a:t>1.Bat and ball , </a:t>
            </a:r>
          </a:p>
          <a:p>
            <a:r>
              <a:rPr lang="en-GB" dirty="0"/>
              <a:t>2</a:t>
            </a:r>
            <a:r>
              <a:rPr lang="en-GB" dirty="0" smtClean="0"/>
              <a:t> tennis rackets and a ball</a:t>
            </a:r>
          </a:p>
          <a:p>
            <a:r>
              <a:rPr lang="en-GB" dirty="0" smtClean="0"/>
              <a:t>3A medium sized ball </a:t>
            </a:r>
          </a:p>
          <a:p>
            <a:r>
              <a:rPr lang="en-GB" dirty="0" smtClean="0"/>
              <a:t> 4Hoops  </a:t>
            </a:r>
          </a:p>
          <a:p>
            <a:r>
              <a:rPr lang="en-GB" dirty="0" smtClean="0"/>
              <a:t>5Bean bags </a:t>
            </a:r>
          </a:p>
          <a:p>
            <a:r>
              <a:rPr lang="en-GB" smtClean="0"/>
              <a:t>6 No </a:t>
            </a:r>
            <a:r>
              <a:rPr lang="en-GB" dirty="0" smtClean="0"/>
              <a:t>equipment </a:t>
            </a:r>
          </a:p>
          <a:p>
            <a:r>
              <a:rPr lang="en-GB" dirty="0" smtClean="0"/>
              <a:t>Cones will be available to use </a:t>
            </a:r>
          </a:p>
          <a:p>
            <a:endParaRPr lang="en-GB" dirty="0" smtClean="0"/>
          </a:p>
          <a:p>
            <a:r>
              <a:rPr lang="en-GB" dirty="0" smtClean="0"/>
              <a:t>your challenge is to create your own game in 8 min–make sure it is safe, fun and involves everyone in your group. You must all know your game so you can teach it to someone else.</a:t>
            </a:r>
          </a:p>
          <a:p>
            <a:pPr>
              <a:buNone/>
            </a:pPr>
            <a:r>
              <a:rPr lang="en-GB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Playground games /challenges  </a:t>
            </a:r>
            <a:endParaRPr lang="en-GB" sz="3600" dirty="0"/>
          </a:p>
        </p:txBody>
      </p:sp>
      <p:pic>
        <p:nvPicPr>
          <p:cNvPr id="4" name="Picture 3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524328" y="260648"/>
            <a:ext cx="1224136" cy="11521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Content Placeholder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210444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70337"/>
            <a:ext cx="8229600" cy="294756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School Games Mark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39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School Games Mark  is a special award for primary schools </a:t>
            </a:r>
          </a:p>
          <a:p>
            <a:endParaRPr lang="en-GB" sz="3200" dirty="0" smtClean="0"/>
          </a:p>
          <a:p>
            <a:r>
              <a:rPr lang="en-GB" sz="3200" dirty="0" smtClean="0"/>
              <a:t>Help your school get this award by setting up your own Sports Crews who help to promote PE and Sport in your school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School Games Mark  </a:t>
            </a:r>
            <a:endParaRPr lang="en-GB" dirty="0"/>
          </a:p>
        </p:txBody>
      </p:sp>
      <p:pic>
        <p:nvPicPr>
          <p:cNvPr id="4" name="Picture 3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524328" y="260648"/>
            <a:ext cx="1224136" cy="11521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Content Placeholder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77272"/>
            <a:ext cx="85040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2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form your Crew you will need to ask a small group of pupils/teachers /Teaching Assistants who would be  keen to improve PE and Sport in your school.</a:t>
            </a:r>
          </a:p>
          <a:p>
            <a:r>
              <a:rPr lang="en-GB" dirty="0" smtClean="0"/>
              <a:t>Who would you ask ? </a:t>
            </a:r>
          </a:p>
          <a:p>
            <a:r>
              <a:rPr lang="en-GB" dirty="0" smtClean="0"/>
              <a:t>When would you meet?</a:t>
            </a:r>
          </a:p>
          <a:p>
            <a:r>
              <a:rPr lang="en-GB" dirty="0" smtClean="0"/>
              <a:t>What sort of things could you do?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Sports Crews 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284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       WSSA Mini  Leaders 2015 16th April   West Park First and Middle School    </vt:lpstr>
      <vt:lpstr>                      Aims </vt:lpstr>
      <vt:lpstr>Review of some of the games </vt:lpstr>
      <vt:lpstr>Playground Games and Challenges  </vt:lpstr>
      <vt:lpstr>What makes a good playground game ?  Try and find 3 points    </vt:lpstr>
      <vt:lpstr>Playground games /challenges  </vt:lpstr>
      <vt:lpstr>School Games Mark  </vt:lpstr>
      <vt:lpstr>School Games Mark  </vt:lpstr>
      <vt:lpstr>Sports Crews </vt:lpstr>
      <vt:lpstr>What next ? </vt:lpstr>
    </vt:vector>
  </TitlesOfParts>
  <Company>Worthing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WSSA Leadership Academy 2013-2014</dc:title>
  <dc:creator>Groves, Alison</dc:creator>
  <cp:lastModifiedBy>Groves, Alison</cp:lastModifiedBy>
  <cp:revision>21</cp:revision>
  <dcterms:created xsi:type="dcterms:W3CDTF">2013-11-07T13:25:31Z</dcterms:created>
  <dcterms:modified xsi:type="dcterms:W3CDTF">2015-04-20T11:57:16Z</dcterms:modified>
</cp:coreProperties>
</file>